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81" r:id="rId6"/>
    <p:sldId id="285" r:id="rId7"/>
    <p:sldId id="283" r:id="rId8"/>
    <p:sldId id="284" r:id="rId9"/>
    <p:sldId id="287" r:id="rId10"/>
    <p:sldId id="276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9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4C1DF5-3EF5-47E2-838B-1E7008266410}" type="datetime1">
              <a:rPr lang="ru-RU" smtClean="0"/>
              <a:pPr rtl="0"/>
              <a:t>01.02.2021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44A1-D888-4252-BB30-E2A9B53F2744}" type="datetime1">
              <a:rPr lang="ru-RU" smtClean="0"/>
              <a:pPr/>
              <a:t>01.02.2021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522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012CFD-B501-439E-911F-D546AF7FD9D2}" type="datetime1">
              <a:rPr lang="ru-RU" noProof="0" smtClean="0"/>
              <a:t>01.02.2021</a:t>
            </a:fld>
            <a:endParaRPr lang="ru-RU" noProof="0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84B6EE-363C-4D49-99A7-B12D3D341B97}" type="datetime1">
              <a:rPr lang="ru-RU" noProof="0" smtClean="0"/>
              <a:t>01.02.2021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AD590A-F0E5-4AAB-99ED-1ACF1E674CB1}" type="datetime1">
              <a:rPr lang="ru-RU" noProof="0" smtClean="0"/>
              <a:t>01.02.2021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0F05E6-AA2C-4291-AD55-E171FCB427FA}" type="datetime1">
              <a:rPr lang="ru-RU" noProof="0" smtClean="0"/>
              <a:t>01.02.2021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16EA2F-CC2D-4DD5-9CB0-6CF89DF3E5F7}" type="datetime1">
              <a:rPr lang="ru-RU" noProof="0" smtClean="0"/>
              <a:t>01.02.2021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3035393-86E7-4632-80FF-B5909446FF17}" type="datetime1">
              <a:rPr lang="ru-RU" noProof="0" smtClean="0"/>
              <a:t>01.02.2021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D32BAB-88E6-4BE7-A12F-9F2909A9AD3D}" type="datetime1">
              <a:rPr lang="ru-RU" noProof="0" smtClean="0"/>
              <a:t>01.02.2021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449935-A8C6-45E9-8A65-53D801597252}" type="datetime1">
              <a:rPr lang="ru-RU" noProof="0" smtClean="0"/>
              <a:t>01.02.2021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99E15-8277-45DD-B4E2-F137ED41BA2F}" type="datetime1">
              <a:rPr lang="ru-RU" noProof="0" smtClean="0"/>
              <a:t>01.02.2021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DB6512-3D8D-4C1B-B7E2-71FB75E75B0E}" type="datetime1">
              <a:rPr lang="ru-RU" noProof="0" smtClean="0"/>
              <a:t>01.02.2021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755C975-AD67-4EF1-B569-10D9B556BC08}" type="datetime1">
              <a:rPr lang="ru-RU" noProof="0" smtClean="0"/>
              <a:t>01.02.2021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0"/>
            <a:fld id="{B8DBABF2-933E-4FC2-AC60-689539A7A9D6}" type="datetime1">
              <a:rPr lang="ru-RU" noProof="0" smtClean="0"/>
              <a:t>01.02.2021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kareliya.ru/useful/ps/about_karelia.html" TargetMode="External"/><Relationship Id="rId7" Type="http://schemas.openxmlformats.org/officeDocument/2006/relationships/hyperlink" Target="https://infopedia.su/4xb27.html" TargetMode="External"/><Relationship Id="rId2" Type="http://schemas.openxmlformats.org/officeDocument/2006/relationships/hyperlink" Target="https://zen.yandex.ru/media/kareliyaotdyh/glavnye-dostoprimechatelnosti-karelii-kratkii-gid-5da47fd1fbe6e700b06e6c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t4-vpr.sdamgia.ru/" TargetMode="External"/><Relationship Id="rId5" Type="http://schemas.openxmlformats.org/officeDocument/2006/relationships/hyperlink" Target="https://fb.ru/article/187059/tipyi-i-sposobyi-vospriyatiya-informatsii" TargetMode="External"/><Relationship Id="rId4" Type="http://schemas.openxmlformats.org/officeDocument/2006/relationships/hyperlink" Target="https://russiaregions.ru/poleznoe-o-karelii/informatsiya-o-karelii/prirodnye-zony-karelii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161" y="1856808"/>
            <a:ext cx="10824839" cy="1943031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Проект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Создание брошюры «Моя Карелия»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для подготовки четвероклассников к сдаче ВПР по окружающему миру в части вопросов о родном крае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05033D-964B-435D-80BD-C0FAEC052C2A}"/>
              </a:ext>
            </a:extLst>
          </p:cNvPr>
          <p:cNvSpPr txBox="1"/>
          <p:nvPr/>
        </p:nvSpPr>
        <p:spPr>
          <a:xfrm>
            <a:off x="7031116" y="3883085"/>
            <a:ext cx="4962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Автор работы:  </a:t>
            </a:r>
          </a:p>
          <a:p>
            <a:pPr algn="r"/>
            <a:r>
              <a:rPr lang="ru-RU" dirty="0"/>
              <a:t>Ермакова Наталья,                                                                                                           </a:t>
            </a:r>
          </a:p>
          <a:p>
            <a:pPr algn="r"/>
            <a:r>
              <a:rPr lang="ru-RU" dirty="0"/>
              <a:t>ученица </a:t>
            </a:r>
            <a:r>
              <a:rPr lang="ru-RU" dirty="0" smtClean="0"/>
              <a:t>4 «Б» класса</a:t>
            </a:r>
            <a:endParaRPr lang="ru-RU" dirty="0"/>
          </a:p>
          <a:p>
            <a:pPr algn="r"/>
            <a:r>
              <a:rPr lang="ru-RU" dirty="0"/>
              <a:t>МОУ «Гимназия № 17»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Руководитель</a:t>
            </a:r>
            <a:r>
              <a:rPr lang="ru-RU" dirty="0"/>
              <a:t>: </a:t>
            </a:r>
            <a:r>
              <a:rPr lang="ru-RU" dirty="0" err="1"/>
              <a:t>Мосенкова</a:t>
            </a:r>
            <a:r>
              <a:rPr lang="ru-RU" dirty="0"/>
              <a:t> </a:t>
            </a:r>
            <a:r>
              <a:rPr lang="ru-RU" dirty="0" smtClean="0"/>
              <a:t>Елена Николаевна</a:t>
            </a:r>
            <a:r>
              <a:rPr lang="ru-RU" dirty="0"/>
              <a:t>,</a:t>
            </a:r>
          </a:p>
          <a:p>
            <a:pPr algn="r"/>
            <a:r>
              <a:rPr lang="ru-RU" dirty="0"/>
              <a:t>учитель </a:t>
            </a:r>
            <a:r>
              <a:rPr lang="ru-RU" dirty="0" smtClean="0"/>
              <a:t>начальных классов</a:t>
            </a:r>
          </a:p>
          <a:p>
            <a:pPr algn="r"/>
            <a:r>
              <a:rPr lang="ru-RU" dirty="0" smtClean="0"/>
              <a:t>МОУ </a:t>
            </a:r>
            <a:r>
              <a:rPr lang="ru-RU" dirty="0"/>
              <a:t>«Гимназия № 17»</a:t>
            </a:r>
          </a:p>
          <a:p>
            <a:endParaRPr lang="ru-RU" dirty="0"/>
          </a:p>
          <a:p>
            <a:pPr algn="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4935FE-DA63-4820-86CA-7E8FB9B0893D}"/>
              </a:ext>
            </a:extLst>
          </p:cNvPr>
          <p:cNvSpPr txBox="1"/>
          <p:nvPr/>
        </p:nvSpPr>
        <p:spPr>
          <a:xfrm>
            <a:off x="5007995" y="5875219"/>
            <a:ext cx="26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Петрозаводск</a:t>
            </a:r>
          </a:p>
          <a:p>
            <a:pPr algn="ctr"/>
            <a:r>
              <a:rPr lang="ru-RU" dirty="0" smtClean="0"/>
              <a:t>2021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F605E7-B041-4BB9-B031-98861BABCDB9}"/>
              </a:ext>
            </a:extLst>
          </p:cNvPr>
          <p:cNvSpPr txBox="1"/>
          <p:nvPr/>
        </p:nvSpPr>
        <p:spPr>
          <a:xfrm>
            <a:off x="2528046" y="116285"/>
            <a:ext cx="809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Городской Фестиваль  исследовательских и творческих проектов младших школьников </a:t>
            </a:r>
          </a:p>
          <a:p>
            <a:pPr algn="ctr"/>
            <a:r>
              <a:rPr lang="ru-RU" dirty="0" smtClean="0"/>
              <a:t>«Мои первые открытия» («</a:t>
            </a:r>
            <a:r>
              <a:rPr lang="ru-RU" dirty="0" err="1" smtClean="0"/>
              <a:t>Эврикоша</a:t>
            </a:r>
            <a:r>
              <a:rPr lang="ru-RU" dirty="0" smtClean="0"/>
              <a:t>»)</a:t>
            </a:r>
            <a:endParaRPr lang="ru-RU" b="1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9077229-E586-41F3-A1A4-2F2DB0C9C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977" y="2625634"/>
            <a:ext cx="10393371" cy="1005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Создать брошюру «Моя Карелия» для подготовки четвероклассников к сдаче ВПР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 окружающему миру в части вопросов о родном крае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B9C1ADD8-D716-4FDF-BA3F-5AF77C980DCE}"/>
              </a:ext>
            </a:extLst>
          </p:cNvPr>
          <p:cNvSpPr txBox="1">
            <a:spLocks/>
          </p:cNvSpPr>
          <p:nvPr/>
        </p:nvSpPr>
        <p:spPr>
          <a:xfrm>
            <a:off x="1625890" y="3853937"/>
            <a:ext cx="10393371" cy="1245914"/>
          </a:xfrm>
          <a:prstGeom prst="rect">
            <a:avLst/>
          </a:prstGeom>
        </p:spPr>
        <p:txBody>
          <a:bodyPr rtlCol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>
                  <a:lumMod val="50000"/>
                </a:schemeClr>
              </a:buClr>
              <a:buFont typeface="Verdana"/>
              <a:buChar char="◦"/>
              <a:defRPr kumimoji="0"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 2"/>
              <a:buChar char=""/>
              <a:defRPr kumimoji="0"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"/>
              <a:defRPr kumimoji="0"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 2"/>
              <a:buChar char=""/>
              <a:defRPr kumimoji="0"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buNone/>
            </a:pPr>
            <a:endParaRPr lang="en-US" sz="3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B0A9377D-CF28-4C54-89DD-CC04E5B0376E}"/>
              </a:ext>
            </a:extLst>
          </p:cNvPr>
          <p:cNvSpPr txBox="1">
            <a:spLocks/>
          </p:cNvSpPr>
          <p:nvPr/>
        </p:nvSpPr>
        <p:spPr>
          <a:xfrm>
            <a:off x="1625889" y="5099851"/>
            <a:ext cx="10393371" cy="1154414"/>
          </a:xfrm>
          <a:prstGeom prst="rect">
            <a:avLst/>
          </a:prstGeom>
        </p:spPr>
        <p:txBody>
          <a:bodyPr rtlCol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>
                  <a:lumMod val="50000"/>
                </a:schemeClr>
              </a:buClr>
              <a:buFont typeface="Verdana"/>
              <a:buChar char="◦"/>
              <a:defRPr kumimoji="0"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 2"/>
              <a:buChar char=""/>
              <a:defRPr kumimoji="0"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"/>
              <a:defRPr kumimoji="0"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 2"/>
              <a:buChar char=""/>
              <a:defRPr kumimoji="0"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buNone/>
            </a:pPr>
            <a:endParaRPr lang="en-US" sz="3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97479" y="1672046"/>
            <a:ext cx="10794521" cy="914399"/>
          </a:xfrm>
          <a:prstGeom prst="rect">
            <a:avLst/>
          </a:prstGeom>
        </p:spPr>
        <p:txBody>
          <a:bodyPr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проекта</a:t>
            </a: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43066" y="135468"/>
            <a:ext cx="1769531" cy="117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97479" y="3657600"/>
            <a:ext cx="10794521" cy="574765"/>
          </a:xfrm>
          <a:prstGeom prst="rect">
            <a:avLst/>
          </a:prstGeom>
        </p:spPr>
        <p:txBody>
          <a:bodyPr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Задачи 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проекта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87AF857B-6E83-42FF-86C7-856E1D7CDE78}"/>
              </a:ext>
            </a:extLst>
          </p:cNvPr>
          <p:cNvSpPr txBox="1">
            <a:spLocks/>
          </p:cNvSpPr>
          <p:nvPr/>
        </p:nvSpPr>
        <p:spPr>
          <a:xfrm>
            <a:off x="1427320" y="4297680"/>
            <a:ext cx="10764680" cy="2368006"/>
          </a:xfrm>
          <a:prstGeom prst="rect">
            <a:avLst/>
          </a:prstGeom>
        </p:spPr>
        <p:txBody>
          <a:bodyPr rtlCol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>
                  <a:lumMod val="50000"/>
                </a:schemeClr>
              </a:buClr>
              <a:buFont typeface="Verdana"/>
              <a:buChar char="◦"/>
              <a:defRPr kumimoji="0"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 2"/>
              <a:buChar char=""/>
              <a:defRPr kumimoji="0"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"/>
              <a:defRPr kumimoji="0"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 2"/>
              <a:buChar char=""/>
              <a:defRPr kumimoji="0"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Узнать, что такое информация и какие формы представления информации существуют.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Выписать вопросы о родном крае из тренировочных ВПР по окружающему миру.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Собрать информацию для подготовки ответов на вопросы о родном крае.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Создать брошюру «Моя Карелия».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8537" y="1"/>
            <a:ext cx="984939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80000"/>
            </a:pPr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Актуальность: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ВПР по окружающему миру содержит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вопросы о Карелии. Но! В учебнике по окружающему миру информации по Карелии нет. Устного обсуждения тем на уроках недостаточно для запоминания.</a:t>
            </a:r>
          </a:p>
          <a:p>
            <a:pPr>
              <a:buClr>
                <a:schemeClr val="accent1"/>
              </a:buClr>
              <a:buSzPct val="80000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Самостоятельный поиск информации в разных источниках сложен.</a:t>
            </a:r>
            <a:endParaRPr lang="en-US" sz="31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703131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680" y="0"/>
            <a:ext cx="9997440" cy="79363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Описание работы по созданию проекта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3358" y="759125"/>
            <a:ext cx="10662250" cy="597810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Подготовительный 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этап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изучить теоретический материал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Основной 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этап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выписать из ВПР по окружающему миру, доступных на сайте «СДАМ ГИА: РЕШУ ВПР», вопросы о родном крае.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найти ответы на вопросы по теме проекта.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Заключительный этап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создать предварительный вариант брошюры «Моя Карелия».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под руководством учителя провести оценку и корректировку продукта проекта.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представить продукт проекта ученикам 4 «Б» класса МОУ «Гимназия №17».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3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174" y="0"/>
            <a:ext cx="9997440" cy="7850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Информация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1801" y="4064000"/>
            <a:ext cx="7772400" cy="2540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Главную роль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в восприятии играет </a:t>
            </a:r>
            <a:r>
              <a:rPr lang="ru-RU" sz="4800" b="1" u="sng" dirty="0" smtClean="0">
                <a:solidFill>
                  <a:schemeClr val="accent1">
                    <a:lumMod val="75000"/>
                  </a:schemeClr>
                </a:solidFill>
              </a:rPr>
              <a:t>зрение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6998" y="3776133"/>
            <a:ext cx="3170731" cy="281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93667" y="1105045"/>
            <a:ext cx="3420533" cy="267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613400" y="320040"/>
            <a:ext cx="6432375" cy="370162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Aft>
                <a:spcPts val="2400"/>
              </a:spcAft>
              <a:buClr>
                <a:schemeClr val="accent1"/>
              </a:buClr>
              <a:buSzPct val="80000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Она должна быть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0">
              <a:spcAft>
                <a:spcPts val="240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актуальная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достоверная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понятная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22721" y="852898"/>
            <a:ext cx="3809679" cy="33211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сведения независимо от формы их представления.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4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426" y="0"/>
            <a:ext cx="10545203" cy="77637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Формы представления информации</a:t>
            </a:r>
            <a:br>
              <a:rPr lang="ru-RU" sz="2800" dirty="0" smtClean="0"/>
            </a:br>
            <a:r>
              <a:rPr lang="ru-RU" sz="2800" dirty="0" smtClean="0"/>
              <a:t>(итоги изученного теоретического материала в таблице)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57861" y="819509"/>
          <a:ext cx="10601866" cy="5870101"/>
        </p:xfrm>
        <a:graphic>
          <a:graphicData uri="http://schemas.openxmlformats.org/drawingml/2006/table">
            <a:tbl>
              <a:tblPr/>
              <a:tblGrid>
                <a:gridCol w="3715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051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6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Форма представления информации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Достоинства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Ограничения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Брошюра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красиво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удобно пользоваться,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утомляет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глаза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возможно распечатать на принтере</a:t>
                      </a: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сложности в хранении,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ограничение по количеству передачи ученикам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4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Распечатки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принтере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утомляет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глаза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возможно распечатать на принтере</a:t>
                      </a:r>
                      <a:endPara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неудобно </a:t>
                      </a: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пользоваться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сложности хранения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4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Записи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тетради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материл лучше запоминается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долго делать записи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сложно добавлять рисунки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Файлы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красиво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удобно пользоваться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дешево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легко передавать другим ученикам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легко брать с собой на занятия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необходима </a:t>
                      </a: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специальная техника для прочтения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файла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утомляет глаза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2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Информация </a:t>
                      </a: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 сайте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красиво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удобно пользоваться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легко </a:t>
                      </a: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передавать неограниченному количеству пользователей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можно добавлять </a:t>
                      </a:r>
                      <a:r>
                        <a:rPr lang="ru-RU" sz="14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интерактив</a:t>
                      </a: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что способствует лучшему запоминанию информации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требуются специальные навыки в части создания сайтов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необходима техника для доступа к сайту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9713" y="1845733"/>
            <a:ext cx="749486" cy="4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9665" y="2509765"/>
            <a:ext cx="922867" cy="6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9916" y="3293534"/>
            <a:ext cx="722239" cy="59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9200" y="4233332"/>
            <a:ext cx="2606674" cy="67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67673" y="5715000"/>
            <a:ext cx="3132409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868" y="124097"/>
            <a:ext cx="9997440" cy="171123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dirty="0" smtClean="0"/>
              <a:t>Продукт проекта и заключение: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поставленную цель я достигла: брошюра «Моя Карелия»    сформирована, доступна для использования любым заинтересованным учеником. Планирую продолжить изучение родного края и делиться полученными знаниями с одноклассниками.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6770" y="1577340"/>
            <a:ext cx="5970680" cy="420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780" y="2677115"/>
            <a:ext cx="5810793" cy="407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053" y="-171449"/>
            <a:ext cx="10671796" cy="4789170"/>
          </a:xfrm>
        </p:spPr>
        <p:txBody>
          <a:bodyPr>
            <a:normAutofit fontScale="25000" lnSpcReduction="20000"/>
          </a:bodyPr>
          <a:lstStyle/>
          <a:p>
            <a:endParaRPr lang="ru-RU" sz="24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82296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924050" algn="l"/>
              </a:tabLst>
            </a:pPr>
            <a:r>
              <a:rPr lang="ru-RU" sz="8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Список </a:t>
            </a:r>
            <a:r>
              <a:rPr lang="ru-RU" sz="8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используемой </a:t>
            </a:r>
            <a:r>
              <a:rPr lang="ru-RU" sz="8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литератур</a:t>
            </a:r>
            <a:endParaRPr lang="ru-RU" sz="5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924050" algn="l"/>
              </a:tabLst>
            </a:pP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Печатные ресурсы:</a:t>
            </a:r>
          </a:p>
          <a:p>
            <a:pPr marL="82296"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924050" algn="l"/>
              </a:tabLst>
            </a:pP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1. </a:t>
            </a:r>
            <a:r>
              <a:rPr lang="ru-RU" sz="56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Бабакова</a:t>
            </a: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, Т. А. Младшим школьникам о природе Карелии: книга для чтения  / Т. А. </a:t>
            </a:r>
            <a:r>
              <a:rPr lang="ru-RU" sz="56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Бабакова</a:t>
            </a: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, А. П. </a:t>
            </a:r>
            <a:r>
              <a:rPr lang="ru-RU" sz="56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Момотова</a:t>
            </a: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. – Петрозаводск: Карелия, 1988. – 213 с.</a:t>
            </a:r>
          </a:p>
          <a:p>
            <a:pPr marL="82296" lvl="0"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924050" algn="l"/>
              </a:tabLst>
            </a:pP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2. </a:t>
            </a:r>
            <a:r>
              <a:rPr lang="ru-RU" sz="56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Шитикова</a:t>
            </a: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Л.И. Край, в котором ты живешь: рассказы по истории Карелии для младших школьников / Л. И. </a:t>
            </a:r>
            <a:r>
              <a:rPr lang="ru-RU" sz="56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Шитикова</a:t>
            </a: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Петрозаводск: Карелия, 2008. – 152 </a:t>
            </a:r>
            <a:r>
              <a:rPr lang="ru-RU" sz="5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</a:t>
            </a:r>
            <a:endParaRPr lang="ru-RU" sz="5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924050" algn="l"/>
              </a:tabLst>
            </a:pP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Электронные ресурсы:</a:t>
            </a:r>
          </a:p>
          <a:p>
            <a:pPr marL="82296" lvl="0"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924050" algn="l"/>
              </a:tabLst>
            </a:pP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3. Главные достопримечательности Карелии: краткий гид [Электронный ресурс]. – Режим доступа: http:// </a:t>
            </a: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https://zen.yandex.ru/media/kareliyaotdyh/glavnye-dostoprimechatelnosti-karelii-kratkii-gid-5da47fd1fbe6e700b06e6cb8</a:t>
            </a:r>
            <a:endParaRPr lang="ru-RU" sz="5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lvl="0"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924050" algn="l"/>
              </a:tabLst>
            </a:pP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4.Общая информация о Карелии [Электронный ресурс]. – Режим доступа: http:// </a:t>
            </a: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https://kareliya.ru/useful/ps/about_karelia.html</a:t>
            </a:r>
            <a:endParaRPr lang="ru-RU" sz="5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lvl="0"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924050" algn="l"/>
              </a:tabLst>
            </a:pP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5. Природные зоны Карелии [Электронный ресурс]. – Режим доступа: http:// </a:t>
            </a: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4"/>
              </a:rPr>
              <a:t>https://russiaregions.ru/poleznoe-o-karelii/informatsiya-o-karelii/prirodnye-zony-karelii</a:t>
            </a:r>
            <a:endParaRPr lang="ru-RU" sz="5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lvl="0"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924050" algn="l"/>
              </a:tabLst>
            </a:pP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6.«Типы и способы восприятия информации» [Электронный ресурс]. – Режим доступа: http://  </a:t>
            </a: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5"/>
              </a:rPr>
              <a:t>https://fb.ru/article/187059/tipyi-i-sposobyi-vospriyatiya-informatsii</a:t>
            </a:r>
            <a:endParaRPr lang="ru-RU" sz="5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lvl="0"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924050" algn="l"/>
              </a:tabLst>
            </a:pP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7. Сдам ГИА: Решу ВПР [Электронный ресурс]. – Режим доступа: http:// </a:t>
            </a: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6"/>
              </a:rPr>
              <a:t>https://nat4-vpr.sdamgia.ru/</a:t>
            </a:r>
            <a:endParaRPr lang="ru-RU" sz="5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lvl="0"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924050" algn="l"/>
              </a:tabLst>
            </a:pP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8. «Формы и способы представления информации» [Электронный ресурс]. – Режим доступа: http:// </a:t>
            </a: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7"/>
              </a:rPr>
              <a:t>https://infopedia.su/4xb27.html</a:t>
            </a:r>
            <a:endParaRPr lang="ru-RU" sz="5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296"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924050" algn="l"/>
              </a:tabLst>
            </a:pPr>
            <a:r>
              <a:rPr lang="ru-RU" sz="5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3048000" y="4788377"/>
            <a:ext cx="2369820" cy="13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SzPct val="80000"/>
              <a:tabLst>
                <a:tab pos="1924050" algn="l"/>
              </a:tabLst>
            </a:pPr>
            <a:r>
              <a:rPr lang="ru-RU" sz="1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Ермакова Наталья, 10 лет, ученица 4 «Б» класса,</a:t>
            </a:r>
          </a:p>
          <a:p>
            <a:pPr marL="82296" algn="just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SzPct val="80000"/>
              <a:tabLst>
                <a:tab pos="1924050" algn="l"/>
              </a:tabLst>
            </a:pPr>
            <a:r>
              <a:rPr lang="ru-RU" sz="1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МОУ «Гимназия № 17».                                                                                                        </a:t>
            </a:r>
          </a:p>
          <a:p>
            <a:pPr marL="82296" algn="just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SzPct val="80000"/>
              <a:tabLst>
                <a:tab pos="1924050" algn="l"/>
              </a:tabLst>
            </a:pPr>
            <a:r>
              <a:rPr lang="ru-RU" sz="1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тел:89602181530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208672" y="4853905"/>
            <a:ext cx="2127688" cy="1707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127212" y="4617721"/>
            <a:ext cx="1573619" cy="206509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711104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FED04C-AD43-4E06-AD63-36D8B5E8378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2660</TotalTime>
  <Words>664</Words>
  <Application>Microsoft Office PowerPoint</Application>
  <PresentationFormat>Произвольный</PresentationFormat>
  <Paragraphs>107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Слайд 2</vt:lpstr>
      <vt:lpstr>Описание работы по созданию проекта</vt:lpstr>
      <vt:lpstr>Информация</vt:lpstr>
      <vt:lpstr>Формы представления информации (итоги изученного теоретического материала в таблице)</vt:lpstr>
      <vt:lpstr>Продукт проекта и заключение: поставленную цель я достигла: брошюра «Моя Карелия»    сформирована, доступна для использования любым заинтересованным учеником. Планирую продолжить изучение родного края и делиться полученными знаниями с одноклассниками.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ШОКОЛАД</dc:title>
  <dc:creator>Елена Малофеева</dc:creator>
  <cp:lastModifiedBy>Svetlana</cp:lastModifiedBy>
  <cp:revision>148</cp:revision>
  <dcterms:created xsi:type="dcterms:W3CDTF">2019-12-19T10:24:59Z</dcterms:created>
  <dcterms:modified xsi:type="dcterms:W3CDTF">2021-02-01T11:57:35Z</dcterms:modified>
</cp:coreProperties>
</file>