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86" r:id="rId4"/>
    <p:sldId id="264" r:id="rId5"/>
    <p:sldId id="266" r:id="rId6"/>
    <p:sldId id="268" r:id="rId7"/>
    <p:sldId id="275" r:id="rId8"/>
    <p:sldId id="284" r:id="rId9"/>
    <p:sldId id="287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80" d="100"/>
          <a:sy n="80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95386-5D37-410E-8596-F72EB1A3E27A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2178-222F-4E47-9F3C-C598E6CEB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2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030-51F5-456B-9A84-3D2CA1B75780}" type="datetime1">
              <a:rPr lang="ru-RU" smtClean="0"/>
              <a:t>31.01.2020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75EA-B1E6-4C4E-AEDD-6E2F616038A8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6F1-AB6C-4A3A-A59D-47E774AAEE3B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8DC7-FD4A-49E7-990B-E8E6366FD4E1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FA92-F058-47F6-9637-29F285C704DA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9566-AF6C-4D74-8C54-A42ACDC97E9A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ABCE-1024-40EA-9732-38A061FA63BE}" type="datetime1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B6F5-965E-4D85-9189-43FDA9DF85D9}" type="datetime1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C1-54C3-4334-B29A-E27664F204A6}" type="datetime1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A280-2D38-44FB-ACE9-1D62EF12CE64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E5B9-73EE-450D-8C7D-3746027D162C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3DD927-0237-4730-A949-99A0DBBCE1E0}" type="datetime1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village.ru/village/city/abroad/111529-vstrechaem-ldom-i-solyu-5-sposobov-izbavitsya-ot-snega" TargetMode="External"/><Relationship Id="rId2" Type="http://schemas.openxmlformats.org/officeDocument/2006/relationships/hyperlink" Target="https://www.kp.ru/dail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hkhacker.ru/2011/12/chem-obrabatyvayut-nashi-dorogi-zimoj" TargetMode="External"/><Relationship Id="rId5" Type="http://schemas.openxmlformats.org/officeDocument/2006/relationships/hyperlink" Target="https://iz.ru/969552/2020-01-28/v-gosdume-nazvali-agoniei-novye-sanktcii-evrosoiuza-iz-za-vyborov-v-krymu" TargetMode="External"/><Relationship Id="rId4" Type="http://schemas.openxmlformats.org/officeDocument/2006/relationships/hyperlink" Target="http://www.svoboda.org/a/3029557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912768" cy="36004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dirty="0" smtClean="0"/>
              <a:t>	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Выполнила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ученица 3 «Б» класса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Кулдашева</a:t>
            </a: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Анна, 9 лет                                                                                                           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«Гимназия №17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им.П.О.Коргана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Руководитель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Мосенкова</a:t>
            </a: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Елена Николаевна,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учитель </a:t>
            </a:r>
            <a:r>
              <a:rPr lang="ru-RU" sz="5600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начальных.классов</a:t>
            </a: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56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МОУ «Гимназия № 17</a:t>
            </a:r>
            <a:r>
              <a:rPr lang="ru-RU" sz="5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ru-RU" sz="8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</a:t>
            </a:r>
          </a:p>
          <a:p>
            <a:r>
              <a:rPr lang="ru-RU" sz="5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sz="5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8062664" cy="230425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/>
              <a:t>Влияние соли на прорастание и развитие травянистых растений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sz="27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42" y="188640"/>
            <a:ext cx="612211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0200122_18142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72816"/>
            <a:ext cx="4774109" cy="3963745"/>
          </a:xfrm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652120" y="3861048"/>
            <a:ext cx="3030870" cy="2158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Кулдашева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«Б» класса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«Гимназия №17»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телефон:89114004323(мама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улдашева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</a:t>
            </a:r>
          </a:p>
          <a:p>
            <a:pPr marL="0" indent="0">
              <a:buNone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соли, содержащейся в почве, на всхожесть растений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1828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1.Познакомиться с информацией по данной теме.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828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2.Провести эксперимент, наглядно показывающий, имеет ли влияние на прорастание и развитие растений соль, содержащаяся в почве.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828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3.Выяснить, имеет ли влияние количество соли, содержащейся в почве,  на прорастание и развитие растений.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828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4.Найти другие, экологические и безопасные для растений и животных, способы борьбы с гололедом.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828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5.Узнать способ обработки от гололеда тротуаров 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нашем дворе.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соль в большом количестве вредна для прорастания и роста растений.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Методы  исследования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эксперимент, наблюдение, анализ, интервью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636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эксперимента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3964632" cy="64807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№1 – обычный грунт для домашних цветов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99992" y="692696"/>
            <a:ext cx="4644008" cy="1517104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№2 – тот же грунт для домашних цветов, но наполовину перемешанный  с пищевой каменной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солью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63607"/>
            <a:ext cx="1800200" cy="240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521880" cy="189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Содержимое 9" descr="IMG_20191212_1602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933" y="2132855"/>
            <a:ext cx="2457419" cy="1842339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2" name="Содержимое 10" descr="IMG_20191212_1611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76" y="4365104"/>
            <a:ext cx="2959548" cy="221878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5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Подготовка грунта к </a:t>
            </a:r>
            <a:r>
              <a:rPr lang="ru-RU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посадке </a:t>
            </a:r>
            <a:r>
              <a:rPr 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проростков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4608512" cy="72008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№3 - тот же грунт для домашних цветов, но с добавлением одной четвертой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499992" cy="1368152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№4- тот же грунт для домашних цветов, но с добавлением одной десятой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endParaRPr lang="ru-RU" sz="2000" dirty="0"/>
          </a:p>
        </p:txBody>
      </p:sp>
      <p:pic>
        <p:nvPicPr>
          <p:cNvPr id="5" name="Содержимое 4" descr="IMG_20191212_16141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63110"/>
            <a:ext cx="2880320" cy="2051420"/>
          </a:xfrm>
        </p:spPr>
      </p:pic>
      <p:pic>
        <p:nvPicPr>
          <p:cNvPr id="6" name="Содержимое 5" descr="IMG_20191212_161837.jpg"/>
          <p:cNvPicPr>
            <a:picLocks noGrp="1" noChangeAspect="1"/>
          </p:cNvPicPr>
          <p:nvPr>
            <p:ph sz="half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422388"/>
            <a:ext cx="2844813" cy="213277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707211" cy="20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894142" cy="216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-902568"/>
            <a:ext cx="3733800" cy="180513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проростков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404664"/>
            <a:ext cx="3733800" cy="432048"/>
          </a:xfrm>
        </p:spPr>
        <p:txBody>
          <a:bodyPr/>
          <a:lstStyle/>
          <a:p>
            <a:r>
              <a:rPr lang="ru-RU" sz="2000" dirty="0" smtClean="0"/>
              <a:t>Условия ухода одинаковые</a:t>
            </a:r>
            <a:endParaRPr lang="ru-RU" sz="2000" dirty="0"/>
          </a:p>
        </p:txBody>
      </p:sp>
      <p:pic>
        <p:nvPicPr>
          <p:cNvPr id="5" name="Содержимое 4" descr="IMG_20191212_16281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3520440" cy="2639291"/>
          </a:xfrm>
        </p:spPr>
      </p:pic>
      <p:pic>
        <p:nvPicPr>
          <p:cNvPr id="6" name="Содержимое 5" descr="IMG_20191212_163134.jpg"/>
          <p:cNvPicPr>
            <a:picLocks noGrp="1" noChangeAspect="1"/>
          </p:cNvPicPr>
          <p:nvPr>
            <p:ph sz="half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05064"/>
            <a:ext cx="3520440" cy="263929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74" y="1268760"/>
            <a:ext cx="345680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74" y="4005064"/>
            <a:ext cx="34568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Дневник наблюдений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275856" y="980728"/>
            <a:ext cx="5410944" cy="57606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Таблица результатов наблюдения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0118_18353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3024336" cy="3982907"/>
          </a:xfr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4"/>
            <p:extLst>
              <p:ext uri="{D42A27DB-BD31-4B8C-83A1-F6EECF244321}">
                <p14:modId xmlns:p14="http://schemas.microsoft.com/office/powerpoint/2010/main" val="289792382"/>
              </p:ext>
            </p:extLst>
          </p:nvPr>
        </p:nvGraphicFramePr>
        <p:xfrm>
          <a:off x="3491880" y="1700808"/>
          <a:ext cx="5400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Горшок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Горшок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Горшок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Горшок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Внесение соли в почву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соли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½ соли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¼ соли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1/10 соли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посадка пророщенных семян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первые всходы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активный рост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770" y="273050"/>
            <a:ext cx="2964230" cy="1355750"/>
          </a:xfrm>
        </p:spPr>
        <p:txBody>
          <a:bodyPr>
            <a:noAutofit/>
          </a:bodyPr>
          <a:lstStyle/>
          <a:p>
            <a:pPr lvl="0">
              <a:spcBef>
                <a:spcPts val="580"/>
              </a:spcBef>
            </a:pPr>
            <a:r>
              <a:rPr lang="ru-RU" sz="2000" b="1" dirty="0">
                <a:solidFill>
                  <a:srgbClr val="D348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горшках № 1 и № 4 стадия активного </a:t>
            </a:r>
            <a:r>
              <a:rPr lang="ru-RU" sz="2000" b="1" dirty="0" smtClean="0">
                <a:solidFill>
                  <a:srgbClr val="D348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2400" b="1" dirty="0">
                <a:solidFill>
                  <a:srgbClr val="D348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D348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2880320" cy="1296144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сходы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горшках №1 и № 4 на 3-й день эксперимента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03848" y="476672"/>
            <a:ext cx="2664296" cy="792088"/>
          </a:xfrm>
        </p:spPr>
        <p:txBody>
          <a:bodyPr/>
          <a:lstStyle/>
          <a:p>
            <a:r>
              <a:rPr lang="ru-RU" sz="2000" dirty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В горшках № 2 и № 3 </a:t>
            </a:r>
            <a:r>
              <a:rPr lang="ru-RU" sz="2000" dirty="0" err="1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засолонение</a:t>
            </a:r>
            <a:r>
              <a:rPr lang="ru-RU" sz="2000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 почвы</a:t>
            </a:r>
            <a:endParaRPr lang="ru-RU" dirty="0"/>
          </a:p>
        </p:txBody>
      </p:sp>
      <p:pic>
        <p:nvPicPr>
          <p:cNvPr id="5" name="Содержимое 4" descr="IMG_20191215_11373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3" y="1844824"/>
            <a:ext cx="2783099" cy="2086503"/>
          </a:xfrm>
        </p:spPr>
      </p:pic>
      <p:pic>
        <p:nvPicPr>
          <p:cNvPr id="6" name="Содержимое 5" descr="IMG_20191215_113756.jpg"/>
          <p:cNvPicPr>
            <a:picLocks noGrp="1" noChangeAspect="1"/>
          </p:cNvPicPr>
          <p:nvPr>
            <p:ph sz="half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376706"/>
            <a:ext cx="2520280" cy="188946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1754241" cy="233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270" y="1628800"/>
            <a:ext cx="1603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220" y="413914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G_20191228_1041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647" y="1484784"/>
            <a:ext cx="18383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914399" y="116632"/>
            <a:ext cx="6660557" cy="57606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эксперимента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4392488" cy="4916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Скандинавии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-459432"/>
            <a:ext cx="5292080" cy="4464496"/>
          </a:xfrm>
        </p:spPr>
        <p:txBody>
          <a:bodyPr/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1.Содержание соли в почве имеет прямое влияние на всхожесть и рост растений;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соли содержится в почве, тем сильнее она влияет на рост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вред, наносимый природе, при борьбе с гололедом, нужно очень точно рассчитывать количество используемой соли или обходится без ее использования.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4149080"/>
            <a:ext cx="3733800" cy="28803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двор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Финляндия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3024336" cy="2075351"/>
          </a:xfrm>
        </p:spPr>
      </p:pic>
      <p:pic>
        <p:nvPicPr>
          <p:cNvPr id="6" name="Содержимое 5" descr="Швеция.jpg"/>
          <p:cNvPicPr>
            <a:picLocks noGrp="1" noChangeAspect="1"/>
          </p:cNvPicPr>
          <p:nvPr>
            <p:ph sz="half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84984"/>
            <a:ext cx="2736304" cy="329239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167" y="4581128"/>
            <a:ext cx="30257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Литература и Интернет-источники: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95536" y="1196752"/>
            <a:ext cx="8748464" cy="569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Агеев Д. «В городах, где используют современные реагенты, зима безопасней» /Комсомольская Правда – интернет-издание  от 03.04.19. [Электронный ресурс].-Режим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доступа:</a:t>
            </a:r>
            <a:r>
              <a:rPr lang="ru-RU" sz="1600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://www.kp.ru/daily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 err="1">
                <a:latin typeface="Times New Roman"/>
                <a:ea typeface="Calibri"/>
                <a:cs typeface="Times New Roman"/>
              </a:rPr>
              <a:t>Аснова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А. «Иностранный опыт: 5 реагентов в борьбе с гололедом» /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TheVillage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интернет-издание от 03.02.12.[Электронный ресурс].-Режим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доступа:</a:t>
            </a:r>
            <a:r>
              <a:rPr lang="ru-RU" sz="1600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://www.the-village.ru/village/city/abroad/111529-vstrechaem-ldom-i-solyu-5-sposobov-izbavitsya-ot-snega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Вероятной причиной смерти птиц в Карелии являются реагенты/Радио Свобода – интернет издание от 20.11 19. .[Электронный ресурс].-Режим доступа: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www.svoboda.org/a/30295572.html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Исаева Т.А., Романова Н.И. Биология: учебник для 6 класса общеобразовательных организаций-/2-е изд.- Москва: ОО</a:t>
            </a:r>
            <a:r>
              <a:rPr lang="de-DE" sz="1600" dirty="0">
                <a:latin typeface="Times New Roman"/>
                <a:ea typeface="Calibri"/>
                <a:cs typeface="Times New Roman"/>
              </a:rPr>
              <a:t>O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«Русское слово-учебник»-2015.-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C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.232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Массовую гибель птиц в Карелии связали со средством против гололеда/Известия – интернет-издание от 21.11. 19.[Электронный ресурс].- Режим доступа:    </a:t>
            </a: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https://iz.ru/969552/2020-01-28/v-gosdume-nazvali-agoniei-novye-sanktcii-evrosoiuza-iz-za-vyborov-v-krymu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Чем обрабатывают наши дороги зимой/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ЖКХакер.РФ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– интернет-издание 12.12.11  [Электронный ресурс].- Режим доступа:  (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https://zhkhacker.ru/2011/12/chem-obrabatyvayut-nashi-dorogi-zimoj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0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741</TotalTime>
  <Words>436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  Влияние соли на прорастание и развитие травянистых растений  исследовательская работа</vt:lpstr>
      <vt:lpstr>. </vt:lpstr>
      <vt:lpstr>Подготовительный этап эксперимента</vt:lpstr>
      <vt:lpstr> Подготовка грунта к посадке проростков</vt:lpstr>
      <vt:lpstr> </vt:lpstr>
      <vt:lpstr>Дневник наблюдений</vt:lpstr>
      <vt:lpstr>В горшках № 1 и № 4 стадия активного роста </vt:lpstr>
      <vt:lpstr>Страны Скандинавии</vt:lpstr>
      <vt:lpstr>   Литература и Интернет-источники: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соли на всхожесть и развитие травянистых растений» /исследовательский проект/</dc:title>
  <cp:lastModifiedBy>Пользователь Windows</cp:lastModifiedBy>
  <cp:revision>59</cp:revision>
  <dcterms:modified xsi:type="dcterms:W3CDTF">2020-01-31T06:37:10Z</dcterms:modified>
</cp:coreProperties>
</file>