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3" r:id="rId4"/>
    <p:sldId id="280" r:id="rId5"/>
    <p:sldId id="271" r:id="rId6"/>
    <p:sldId id="284" r:id="rId7"/>
    <p:sldId id="269" r:id="rId8"/>
    <p:sldId id="282" r:id="rId9"/>
    <p:sldId id="283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744" autoAdjust="0"/>
    <p:restoredTop sz="96416" autoAdjust="0"/>
  </p:normalViewPr>
  <p:slideViewPr>
    <p:cSldViewPr>
      <p:cViewPr varScale="1">
        <p:scale>
          <a:sx n="85" d="100"/>
          <a:sy n="85" d="100"/>
        </p:scale>
        <p:origin x="3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1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B018B5-9D6E-4093-A8BF-89B76F0D2C3E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00BC70-BCC8-4E0F-B78D-D99F35D68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2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AA663-55AA-4425-9ECB-D8F5ECB6829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E2AA-216C-4B58-9CBA-3748ED180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6A30-D57A-428D-8CF9-BD34216B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6F6B-3157-4FF8-BC0D-FDCE86654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07B4-A9A2-4414-BD87-3EF88BD75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901B-5ACB-411C-8CB3-A6205DC9E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FB41-407C-4E29-AD0B-A2A0813A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3EBA-9A1A-4F9F-A070-631E9BFB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126D-1945-446E-8EAC-C015FF4B1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4A9D-41F0-4CB7-A43D-E54B6A3A1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DC78-DE73-4CEE-80F2-6C073D98C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44B4-4E24-4C62-92A1-F32F7AC6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7E5DD6-21FE-455F-BC24-3F625DC62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ufo.me/" TargetMode="External"/><Relationship Id="rId2" Type="http://schemas.openxmlformats.org/officeDocument/2006/relationships/hyperlink" Target="https://childage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zby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924944"/>
            <a:ext cx="7848872" cy="2952328"/>
          </a:xfrm>
        </p:spPr>
        <p:txBody>
          <a:bodyPr/>
          <a:lstStyle/>
          <a:p>
            <a:pPr algn="r">
              <a:spcAft>
                <a:spcPts val="0"/>
              </a:spcAft>
            </a:pPr>
            <a:endParaRPr lang="ru-RU" sz="1800" dirty="0" smtClean="0">
              <a:solidFill>
                <a:srgbClr val="0D0D0D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 smtClean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Выполнила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ученица 3 «Б» класса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Горина Станислава, 9 лет                                        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МОУ «Гимназия №17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им.П.О.Коргана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Руководитель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Мосенкова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Елена Николаевна,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учитель </a:t>
            </a:r>
            <a:r>
              <a:rPr lang="ru-RU" sz="1800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начальных.классов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МОУ «Гимназия № 17</a:t>
            </a:r>
            <a:r>
              <a:rPr lang="ru-RU" sz="18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endParaRPr lang="ru-RU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Петрозаводск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2020</a:t>
            </a:r>
          </a:p>
        </p:txBody>
      </p:sp>
      <p:sp>
        <p:nvSpPr>
          <p:cNvPr id="2052" name="Заголовок 5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396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общеобразовательное учреждение 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Петрозаводского городского округа "Гимназия № 17 имени П.О.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Коргана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Городской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Фестиваль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учебно-исследовательских работ младших школьников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«Мои первые открытия» («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Эврикоша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600" dirty="0" smtClean="0"/>
              <a:t>Исследовательский проект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400" b="1" dirty="0" smtClean="0"/>
              <a:t>Забытые  временем детские прабабушек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Спасибо за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427985" y="3428999"/>
            <a:ext cx="3888431" cy="2697163"/>
          </a:xfrm>
        </p:spPr>
        <p:txBody>
          <a:bodyPr/>
          <a:lstStyle/>
          <a:p>
            <a:pPr marL="0" indent="0">
              <a:buNone/>
            </a:pPr>
            <a:endParaRPr lang="ru-RU" sz="1600" dirty="0">
              <a:solidFill>
                <a:srgbClr val="C00000"/>
              </a:solidFill>
            </a:endParaRPr>
          </a:p>
          <a:p>
            <a:pPr marL="0" lvl="0" indent="0" algn="r" eaLnBrk="1" hangingPunct="1">
              <a:lnSpc>
                <a:spcPct val="80000"/>
              </a:lnSpc>
              <a:buNone/>
            </a:pPr>
            <a:r>
              <a:rPr lang="ru-RU" sz="1600" dirty="0">
                <a:solidFill>
                  <a:srgbClr val="C00000"/>
                </a:solidFill>
              </a:rPr>
              <a:t>Горина Станислава,9лет </a:t>
            </a:r>
          </a:p>
          <a:p>
            <a:pPr marL="0" lvl="0" indent="0" algn="r" eaLnBrk="1" hangingPunct="1">
              <a:lnSpc>
                <a:spcPct val="80000"/>
              </a:lnSpc>
              <a:buNone/>
            </a:pPr>
            <a:endParaRPr lang="ru-RU" sz="1600" dirty="0">
              <a:solidFill>
                <a:srgbClr val="C00000"/>
              </a:solidFill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ru-RU" sz="1600" dirty="0">
                <a:solidFill>
                  <a:srgbClr val="C00000"/>
                </a:solidFill>
              </a:rPr>
              <a:t>Контактный телефон:889217005103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ru-RU" sz="1600" dirty="0">
                <a:solidFill>
                  <a:srgbClr val="C00000"/>
                </a:solidFill>
              </a:rPr>
              <a:t>(папа Горин Альберт Васильевич)</a:t>
            </a:r>
          </a:p>
          <a:p>
            <a:pPr marL="0" lvl="0" indent="0" algn="r" eaLnBrk="1" hangingPunct="1">
              <a:lnSpc>
                <a:spcPct val="80000"/>
              </a:lnSpc>
              <a:buNone/>
            </a:pPr>
            <a:endParaRPr lang="ru-RU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3316" name="Picture 2" descr="H:\фото\IMG_81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3603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4A9D-41F0-4CB7-A43D-E54B6A3A1B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Моя прабабушка Савихина (Тушина) Лидия Васильевна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8077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Родилась в 1926году в Вологодской обл, Череповецком р-не д. Хмелина. В 1945г переехала в Респ. Карелия, Лахденпохский р-он, пос. Микли.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26670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68" y="3124201"/>
            <a:ext cx="2671072" cy="216535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32" y="2819400"/>
            <a:ext cx="2476500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71600"/>
          </a:xfrm>
        </p:spPr>
        <p:txBody>
          <a:bodyPr/>
          <a:lstStyle/>
          <a:p>
            <a:pPr indent="449580" algn="l">
              <a:lnSpc>
                <a:spcPct val="150000"/>
              </a:lnSpc>
            </a:pPr>
            <a:r>
              <a:rPr lang="ru-RU" sz="2400" b="1" i="1" dirty="0" smtClean="0">
                <a:ea typeface="Batang" pitchFamily="18" charset="-127"/>
                <a:cs typeface="Aharoni" pitchFamily="2" charset="-79"/>
              </a:rPr>
              <a:t/>
            </a:r>
            <a:br>
              <a:rPr lang="ru-RU" sz="2400" b="1" i="1" dirty="0" smtClean="0">
                <a:ea typeface="Batang" pitchFamily="18" charset="-127"/>
                <a:cs typeface="Aharoni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ea typeface="Batang" pitchFamily="18" charset="-127"/>
                <a:cs typeface="Aharoni" pitchFamily="2" charset="-79"/>
              </a:rPr>
              <a:t>   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знакомство  и изучение  игр  наших прабабушек  с точки зрения разнообразия и полезности для современных детей.  </a:t>
            </a:r>
            <a:b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412776"/>
            <a:ext cx="7110952" cy="5177730"/>
          </a:xfrm>
        </p:spPr>
        <p:txBody>
          <a:bodyPr/>
          <a:lstStyle/>
          <a:p>
            <a:pPr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Задачи:</a:t>
            </a:r>
          </a:p>
          <a:p>
            <a:pPr marL="0" lvl="0" indent="0" algn="just">
              <a:buNone/>
            </a:pPr>
            <a:r>
              <a:rPr lang="ru-RU" sz="1800" dirty="0"/>
              <a:t>1.Собрать информацию по данной теме исследовательского проекта.</a:t>
            </a:r>
          </a:p>
          <a:p>
            <a:pPr marL="0" lvl="0" indent="0" algn="just">
              <a:buNone/>
            </a:pPr>
            <a:r>
              <a:rPr lang="ru-RU" sz="1800" dirty="0"/>
              <a:t>2.Познакомиться  с  детскими играми моей прабабушки и собрать копилку игр прошлого столетия.</a:t>
            </a:r>
          </a:p>
          <a:p>
            <a:pPr marL="0" lvl="0" indent="0" algn="just">
              <a:buNone/>
            </a:pPr>
            <a:r>
              <a:rPr lang="ru-RU" sz="1800" dirty="0"/>
              <a:t>3.Провести опрос одноклассников, и выяснить, какие  игры популярны сейчас среди сверстников.</a:t>
            </a:r>
          </a:p>
          <a:p>
            <a:pPr marL="0" lvl="0" indent="0" algn="just">
              <a:buNone/>
            </a:pPr>
            <a:r>
              <a:rPr lang="ru-RU" sz="1800" dirty="0"/>
              <a:t>4.Проследить, как  появление компьютерных игр  влияет на желание современных детей играть в игры прошлого столетия.</a:t>
            </a:r>
          </a:p>
          <a:p>
            <a:pPr marL="0" lvl="0" indent="0" algn="just">
              <a:buNone/>
            </a:pPr>
            <a:r>
              <a:rPr lang="ru-RU" sz="1800" dirty="0"/>
              <a:t>5.Разучить </a:t>
            </a:r>
            <a:r>
              <a:rPr lang="ru-RU" sz="1800" dirty="0" smtClean="0"/>
              <a:t>несколько игр </a:t>
            </a:r>
            <a:r>
              <a:rPr lang="ru-RU" sz="1800" dirty="0"/>
              <a:t>вместе с одноклассниками и поиграть в школе</a:t>
            </a:r>
            <a:r>
              <a:rPr lang="ru-RU" sz="1800" dirty="0" smtClean="0"/>
              <a:t>.</a:t>
            </a:r>
          </a:p>
          <a:p>
            <a:pPr marL="0" lvl="0" indent="0" algn="just">
              <a:buNone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Гипотеза: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/>
              <a:t>Предположим, игры наших прабабушек отличаются от детских игр моих сверстников и постепенно забываются.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/>
              <a:t>Игры  прошлого полезней современных игр для здоровья.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100" name="Picture 5" descr="C:\Users\Albert\Desktop\ИГРЫ 100лет назад\Символ иг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425" y="11049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Users\Albert\Desktop\ИГРЫ 100лет назад\игра 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457" y="2029618"/>
            <a:ext cx="13001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Users\Albert\Desktop\ИГРЫ 100лет назад\анкета карт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235849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C:\Users\Albert\Desktop\ИГРЫ 100лет назад\снеж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25" y="4343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C:\Users\Albert\Desktop\ИГРЫ 100лет назад\символ комп игр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2875" y="5733256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Albert\Desktop\ИГРЫ 100лет назад\игра 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1418" y="2029617"/>
            <a:ext cx="13001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8604"/>
            <a:ext cx="8352928" cy="1920276"/>
          </a:xfrm>
        </p:spPr>
        <p:txBody>
          <a:bodyPr/>
          <a:lstStyle/>
          <a:p>
            <a:pPr lvl="0" algn="r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« В игре формируются все стороны души человеческой: его ум, сердце, воля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ea typeface="+mn-ea"/>
              </a:rPr>
              <a:t>К.Д</a:t>
            </a:r>
            <a:r>
              <a:rPr lang="ru-RU" sz="2400" b="1" dirty="0">
                <a:solidFill>
                  <a:srgbClr val="C00000"/>
                </a:solidFill>
                <a:ea typeface="+mn-ea"/>
              </a:rPr>
              <a:t>. Ушинский</a:t>
            </a:r>
            <a:br>
              <a:rPr lang="ru-RU" sz="2400" b="1" dirty="0">
                <a:solidFill>
                  <a:srgbClr val="C00000"/>
                </a:solidFill>
                <a:ea typeface="+mn-ea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ea typeface="+mj-ea"/>
              </a:rPr>
              <a:t>Полезная информация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Советы </a:t>
            </a:r>
            <a:r>
              <a:rPr lang="ru-RU" sz="1600" b="1" dirty="0">
                <a:solidFill>
                  <a:srgbClr val="C00000"/>
                </a:solidFill>
              </a:rPr>
              <a:t>детям:</a:t>
            </a:r>
          </a:p>
          <a:p>
            <a:pPr marL="0" indent="0">
              <a:buNone/>
            </a:pPr>
            <a:r>
              <a:rPr lang="ru-RU" sz="1600" dirty="0" smtClean="0"/>
              <a:t>1.Играйте </a:t>
            </a:r>
            <a:r>
              <a:rPr lang="ru-RU" sz="1600" dirty="0"/>
              <a:t>в подвижные игры. Это укрепляет здоровье.</a:t>
            </a:r>
          </a:p>
          <a:p>
            <a:pPr marL="0" indent="0">
              <a:buNone/>
            </a:pPr>
            <a:r>
              <a:rPr lang="ru-RU" sz="1600" dirty="0" smtClean="0"/>
              <a:t>2.Играйте </a:t>
            </a:r>
            <a:r>
              <a:rPr lang="ru-RU" sz="1600" dirty="0"/>
              <a:t>с друзьями. Это учит вас общаться.</a:t>
            </a:r>
          </a:p>
          <a:p>
            <a:pPr marL="0" indent="0">
              <a:buNone/>
            </a:pPr>
            <a:r>
              <a:rPr lang="ru-RU" sz="1600" dirty="0" smtClean="0"/>
              <a:t>3.Играйте </a:t>
            </a:r>
            <a:r>
              <a:rPr lang="ru-RU" sz="1600" dirty="0"/>
              <a:t>в разные игры. Это вас развивает.</a:t>
            </a:r>
          </a:p>
          <a:p>
            <a:pPr>
              <a:buNone/>
            </a:pPr>
            <a:r>
              <a:rPr lang="ru-RU" sz="1600" dirty="0" smtClean="0"/>
              <a:t>4.Играйте </a:t>
            </a:r>
            <a:r>
              <a:rPr lang="ru-RU" sz="1600" dirty="0"/>
              <a:t>в игры. И вы будете счастливы</a:t>
            </a:r>
            <a:r>
              <a:rPr lang="ru-RU" sz="1600" dirty="0" smtClean="0"/>
              <a:t>.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Советы родителям:</a:t>
            </a:r>
          </a:p>
          <a:p>
            <a:pPr marL="0" indent="0">
              <a:buNone/>
            </a:pPr>
            <a:r>
              <a:rPr lang="ru-RU" sz="1600" dirty="0" smtClean="0"/>
              <a:t>1.Знакомьте </a:t>
            </a:r>
            <a:r>
              <a:rPr lang="ru-RU" sz="1600" dirty="0"/>
              <a:t>детей с разными играми. Это развивает ребёнка всесторонне.</a:t>
            </a:r>
          </a:p>
          <a:p>
            <a:pPr marL="0" indent="0">
              <a:buNone/>
            </a:pPr>
            <a:r>
              <a:rPr lang="ru-RU" sz="1600" dirty="0" smtClean="0"/>
              <a:t>2.Играйте </a:t>
            </a:r>
            <a:r>
              <a:rPr lang="ru-RU" sz="1600" dirty="0"/>
              <a:t>с вашим ребёнком. Это вам поможет установить </a:t>
            </a:r>
            <a:r>
              <a:rPr lang="ru-RU" sz="1600" dirty="0" smtClean="0"/>
              <a:t>крепкие доверительные </a:t>
            </a:r>
            <a:r>
              <a:rPr lang="ru-RU" sz="1600" dirty="0"/>
              <a:t>отношения с вашим ребёнком.</a:t>
            </a:r>
          </a:p>
          <a:p>
            <a:pPr marL="0" indent="0">
              <a:buNone/>
            </a:pPr>
            <a:r>
              <a:rPr lang="ru-RU" sz="1600" dirty="0" smtClean="0"/>
              <a:t>3.Играйте </a:t>
            </a:r>
            <a:r>
              <a:rPr lang="ru-RU" sz="1600" dirty="0"/>
              <a:t>всей семьёй. Это укрепит вашу семью.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33794" name="Picture 2" descr="https://i.pinimg.com/736x/d3/de/c4/d3dec4af9f3bdfce5bfe6f8fda19a0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3284984"/>
            <a:ext cx="2000239" cy="200024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22489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97205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Игры моей прабабушки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                                                                 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Arial"/>
                <a:cs typeface="Arial"/>
              </a:rPr>
              <a:t>Лапта</a:t>
            </a:r>
            <a:endParaRPr lang="ru-RU"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3672408" cy="57606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a typeface="+mj-ea"/>
              </a:rPr>
              <a:t>Игры Виолы </a:t>
            </a:r>
            <a:r>
              <a:rPr lang="ru-RU" dirty="0" err="1">
                <a:solidFill>
                  <a:srgbClr val="C00000"/>
                </a:solidFill>
                <a:ea typeface="+mj-ea"/>
              </a:rPr>
              <a:t>Мальми</a:t>
            </a:r>
            <a:endParaRPr lang="ru-RU" dirty="0"/>
          </a:p>
        </p:txBody>
      </p:sp>
      <p:pic>
        <p:nvPicPr>
          <p:cNvPr id="6147" name="Picture 4" descr="C:\Users\Albert\Desktop\ИГРЫ 100лет назад\5963405034_de3334d2eb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652" y="4749635"/>
            <a:ext cx="2179446" cy="14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7389" y="3665586"/>
            <a:ext cx="2060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Снежки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7" descr="C:\Users\Albert\Desktop\ИГРЫ 100лет назад\paper-1468883-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997" y="1821533"/>
            <a:ext cx="20267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lbert\Desktop\ИГРЫ 100лет назад\igr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79270"/>
            <a:ext cx="2345844" cy="14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14593" y="3861048"/>
            <a:ext cx="184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Прятки и догонялки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062028"/>
            <a:ext cx="143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err="1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Бесёды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363" y="1821532"/>
            <a:ext cx="212586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0031"/>
            <a:ext cx="264477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9932"/>
            <a:ext cx="20304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0" y="4964181"/>
            <a:ext cx="2050157" cy="153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2723509"/>
            <a:ext cx="3418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Кислый круг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0" y="4507379"/>
            <a:ext cx="309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Ко мне с  кольцом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3EBA-9A1A-4F9F-A070-631E9BFBBD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Сравнение игр разных поколений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212205"/>
              </p:ext>
            </p:extLst>
          </p:nvPr>
        </p:nvGraphicFramePr>
        <p:xfrm>
          <a:off x="179512" y="836710"/>
          <a:ext cx="8712968" cy="569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7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  <a:cs typeface="+mn-cs"/>
                        </a:rPr>
                        <a:t>Игры моей прабабушки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Игры моих сверстников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Выводы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Компьютерные игры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21 и 25 учащихся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Беседы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D0D0D"/>
                        </a:solidFill>
                        <a:effectLst/>
                        <a:latin typeface="Times New Roman"/>
                        <a:ea typeface="SimSun"/>
                      </a:endParaRPr>
                    </a:p>
                    <a:p>
                      <a:endParaRPr lang="ru-RU" sz="1600" dirty="0" smtClean="0">
                        <a:solidFill>
                          <a:srgbClr val="0D0D0D"/>
                        </a:solidFill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Не знают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Камушки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Колечко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Бой петухов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Карты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«Шахматы»,  «Шашки», «</a:t>
                      </a:r>
                      <a:r>
                        <a:rPr lang="ru-RU" sz="16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Уно</a:t>
                      </a: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», «</a:t>
                      </a:r>
                      <a:r>
                        <a:rPr lang="ru-RU" sz="16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Лего</a:t>
                      </a: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», «Мемо», «Слова»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Различие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Догонялки</a:t>
                      </a:r>
                      <a:endParaRPr lang="ru-RU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Мало играют, негде играть,</a:t>
                      </a:r>
                      <a:endParaRPr lang="ru-RU" sz="16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не могут собрать компанию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Кислый круг</a:t>
                      </a:r>
                      <a:endParaRPr lang="ru-RU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Прятки</a:t>
                      </a:r>
                      <a:endParaRPr lang="ru-RU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Прятки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Снежки</a:t>
                      </a:r>
                      <a:endParaRPr lang="ru-RU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Снежки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6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Лапта</a:t>
                      </a:r>
                      <a:endParaRPr lang="ru-RU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Лапта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Выбирают 9  из 25 учеников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Резиночка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Резиночка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SimSun"/>
                        </a:rPr>
                        <a:t>Выбирают 6  из 25 учеников</a:t>
                      </a:r>
                      <a:endParaRPr lang="ru-RU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24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SimSun"/>
              </a:rPr>
              <a:t/>
            </a:r>
            <a:br>
              <a:rPr lang="ru-RU" sz="1800" dirty="0">
                <a:latin typeface="Times New Roman"/>
                <a:ea typeface="SimSun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C00000"/>
                </a:solidFill>
              </a:rPr>
              <a:t>Результаты опроса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7427168" cy="504056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Время, использованное на компьютерные игры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55577" y="3717033"/>
            <a:ext cx="7931224" cy="432047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Самые популярные игры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1"/>
            <a:ext cx="64807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Играем с одноклассниками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a typeface="+mj-ea"/>
              </a:rPr>
              <a:t>Игра «Ко </a:t>
            </a:r>
            <a:r>
              <a:rPr lang="ru-RU" dirty="0">
                <a:solidFill>
                  <a:srgbClr val="C00000"/>
                </a:solidFill>
                <a:ea typeface="+mj-ea"/>
              </a:rPr>
              <a:t>мне с кольцом»</a:t>
            </a:r>
            <a:endParaRPr lang="ru-RU" dirty="0"/>
          </a:p>
        </p:txBody>
      </p:sp>
      <p:pic>
        <p:nvPicPr>
          <p:cNvPr id="29697" name="Picture 1" descr="C:\Users\Albert\Desktop\ИГРЫ 100лет назад\vMXsHfYps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2232248" cy="297633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764704"/>
            <a:ext cx="4620606" cy="64807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a typeface="+mj-ea"/>
              </a:rPr>
              <a:t>Наши выезды на природу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07B4-A9A2-4414-BD87-3EF88BD75E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9698" name="Picture 2" descr="C:\Users\Albert\Desktop\ИГРЫ 100лет назад\ED6W5fGhUh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638800"/>
            <a:ext cx="2106804" cy="28090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94" y="1412776"/>
            <a:ext cx="22682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26" y="2420888"/>
            <a:ext cx="244051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85" y="3464773"/>
            <a:ext cx="2322560" cy="15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4" y="4437112"/>
            <a:ext cx="2325612" cy="15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Использованная литература и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Интернет-источники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Интернет-журнал «Детский возраст»: [Электронный ресурс].- Режим доступа:  </a:t>
            </a:r>
            <a:r>
              <a:rPr lang="ru-RU" sz="2000" u="sng" dirty="0">
                <a:solidFill>
                  <a:srgbClr val="0D0D0D"/>
                </a:solidFill>
                <a:latin typeface="Times New Roman"/>
                <a:ea typeface="SimSun"/>
                <a:hlinkClick r:id="rId2"/>
              </a:rPr>
              <a:t>https://childage.ru</a:t>
            </a:r>
            <a:endParaRPr lang="ru-RU" sz="2000" dirty="0">
              <a:latin typeface="Times New Roman"/>
              <a:ea typeface="SimSu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Кузнецов С.А. Словари и энциклопедии. Толковый словарь [Электронный ресурс].-Режим доступа : </a:t>
            </a:r>
            <a:r>
              <a:rPr lang="ru-RU" sz="2000" u="sng" dirty="0">
                <a:solidFill>
                  <a:srgbClr val="0D0D0D"/>
                </a:solidFill>
                <a:latin typeface="Times New Roman"/>
                <a:ea typeface="SimSun"/>
                <a:hlinkClick r:id="rId3"/>
              </a:rPr>
              <a:t>https://gufo.me</a:t>
            </a: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 </a:t>
            </a:r>
            <a:endParaRPr lang="ru-RU" sz="2000" dirty="0">
              <a:latin typeface="Times New Roman"/>
              <a:ea typeface="SimSu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solidFill>
                  <a:srgbClr val="0D0D0D"/>
                </a:solidFill>
                <a:latin typeface="Times New Roman"/>
                <a:ea typeface="SimSun"/>
              </a:rPr>
              <a:t>Мальми</a:t>
            </a: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, В.В. Народные танцы Карелии- Петрозаводск: «Карелия» 1978.-С.136</a:t>
            </a:r>
            <a:endParaRPr lang="ru-RU" sz="2000" dirty="0">
              <a:latin typeface="Times New Roman"/>
              <a:ea typeface="SimSu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Ушинский К.Д. Православная энциклопедия. Азбука веры: о воспитании детей [Электронный ресурс].- </a:t>
            </a:r>
            <a:r>
              <a:rPr lang="ru-RU" sz="2000" dirty="0" err="1">
                <a:solidFill>
                  <a:srgbClr val="0D0D0D"/>
                </a:solidFill>
                <a:latin typeface="Times New Roman"/>
                <a:ea typeface="SimSun"/>
              </a:rPr>
              <a:t>Режимдоступа</a:t>
            </a:r>
            <a:r>
              <a:rPr lang="ru-RU" sz="2000" dirty="0">
                <a:solidFill>
                  <a:srgbClr val="0D0D0D"/>
                </a:solidFill>
                <a:latin typeface="Times New Roman"/>
                <a:ea typeface="SimSun"/>
              </a:rPr>
              <a:t>: </a:t>
            </a:r>
            <a:r>
              <a:rPr lang="ru-RU" sz="2000" u="sng" dirty="0">
                <a:solidFill>
                  <a:srgbClr val="0D0D0D"/>
                </a:solidFill>
                <a:latin typeface="Times New Roman"/>
                <a:ea typeface="SimSun"/>
                <a:hlinkClick r:id="rId4"/>
              </a:rPr>
              <a:t>https://azbyka.ru</a:t>
            </a:r>
            <a:endParaRPr lang="ru-RU" sz="2000" dirty="0">
              <a:effectLst/>
              <a:latin typeface="Times New Roman"/>
              <a:ea typeface="SimSu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4A9D-41F0-4CB7-A43D-E54B6A3A1B8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10799</TotalTime>
  <Words>479</Words>
  <Application>Microsoft Office PowerPoint</Application>
  <PresentationFormat>Экран (4:3)</PresentationFormat>
  <Paragraphs>109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SimSun</vt:lpstr>
      <vt:lpstr>Aharoni</vt:lpstr>
      <vt:lpstr>Arial</vt:lpstr>
      <vt:lpstr>Batang</vt:lpstr>
      <vt:lpstr>Calibri</vt:lpstr>
      <vt:lpstr>Times New Roman</vt:lpstr>
      <vt:lpstr>Оформление по умолчанию</vt:lpstr>
      <vt:lpstr>               Муниципальное бюджетное общеобразовательное учреждение  Петрозаводского городского округа "Гимназия № 17 имени П.О. Коргана" Городской Фестиваль учебно-исследовательских работ младших школьников «Мои первые открытия» («Эврикоша»)    Исследовательский проект Забытые  временем детские прабабушек</vt:lpstr>
      <vt:lpstr>Моя прабабушка Савихина (Тушина) Лидия Васильевна</vt:lpstr>
      <vt:lpstr>     Цель: знакомство  и изучение  игр  наших прабабушек  с точки зрения разнообразия и полезности для современных детей.   </vt:lpstr>
      <vt:lpstr>« В игре формируются все стороны души человеческой: его ум, сердце, воля»   К.Д. Ушинский </vt:lpstr>
      <vt:lpstr>                Игры моей прабабушки                                                                                                                               Лапта</vt:lpstr>
      <vt:lpstr>Сравнение игр разных поколений </vt:lpstr>
      <vt:lpstr>         Результаты опроса            </vt:lpstr>
      <vt:lpstr>Играем с одноклассниками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 COM</dc:creator>
  <cp:lastModifiedBy>Пользователь Windows</cp:lastModifiedBy>
  <cp:revision>444</cp:revision>
  <cp:lastPrinted>1601-01-01T00:00:00Z</cp:lastPrinted>
  <dcterms:created xsi:type="dcterms:W3CDTF">2018-04-21T16:37:11Z</dcterms:created>
  <dcterms:modified xsi:type="dcterms:W3CDTF">2020-01-31T07:36:55Z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